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1" r:id="rId4"/>
    <p:sldId id="259" r:id="rId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6"/>
    <p:restoredTop sz="96327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12A134-2ED9-EDA3-1D5E-123D160E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9B7C86-CE0A-75EA-CE20-7C4464C51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0D005B-CA96-363A-372A-B362D0799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925D76-EFA8-33E6-E397-421AF1586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845E2-B36C-12F2-72D0-C909A361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81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27EE22-6252-7C95-2F66-0D9B50160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CC7846F-3ABD-4AF9-98EC-136D8A314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38301DE-8783-524A-A7D5-50D0B07CC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C8F566-D554-9983-EAEA-F5946AFF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D9FB0-C5D8-F98E-FCE7-1BCF5D31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624844-4142-0489-32EF-5E43C48EEA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A251DE-9B3D-2B7A-B07C-1947DCA1F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F05002-30CF-1090-E7D0-E23F8B90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46D0A2-D0CF-1380-BD13-0ED9487F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9AF826-C27C-B4DF-0DEF-5A2029F26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43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33D201-70B7-E164-8E7E-0D1F5C4C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4E2770-CB8E-6FDB-D425-24CF97F5E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19B164-3F85-8D00-13CC-AD078379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FDF250-D806-DDD4-46B8-69960A7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44A5E6-8B22-63AE-B4A1-BF748D73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90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E7814-8437-AC43-7C01-B549D2E19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52CAC3-A512-3061-65FE-29D3FE39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99525-8EFE-8B28-C7C2-6314D33F5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2640EC-A1E3-5332-F3FE-722CC3F7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12A3E-ECB1-3200-CE2A-58D6B414B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78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08FE6-8FE0-934B-C39C-1EAA2D6D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F2D5AD-E453-3D3C-EC81-3F4B9A6207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7574FF-151B-B8BE-5607-800C2C68A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6BFD21-A6FD-AF9B-B3F5-FB01B4D84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AD5CE1-4B98-31FC-5F20-56D47FB3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638A28-1FE5-83FB-0F2D-1688A68D4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904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F2395-1E9D-D3CC-EBDC-81BF47F2F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DC551-F8C7-9247-EA3F-E8DC6E082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114D37-EFFD-F039-853F-9A79C354F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6F977D5-0374-E78C-FDF6-9F28C5DDA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A85779-AEA2-C709-6084-F4E9142C5D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266F88-2274-99ED-2C62-110400880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6C1191B-8888-D869-6EB5-F5F28EC8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B7732B-6228-2C7B-33BC-48CDAF076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0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ABE4F-EE3B-57C2-7D58-37337AA2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14560B-EE2A-577F-11A8-2B10CCDB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71EF79-B001-7271-25B1-B3024BBC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C540CD-48CD-27CA-7233-A4CB5739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620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F178E9-2E03-AD6A-C8F7-5B0705F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7C514F-9E4F-5B5E-F16D-02AF63E4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753CA4-D1C0-6B75-A35F-E894BDD65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32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5D0BB-5329-C7DA-B952-0D6CEBCD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BF3921-EA3A-9B18-A906-B695AD469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A2EFA2-B23A-B186-8CEC-F27BAE17E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912D88-8EBF-E07D-BD47-CBC06150E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64C235-597E-FA6B-80A0-AAA16B97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6AA0CB-04B7-8962-4103-59599281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06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7E9328-C7C6-E13C-6EDB-47768BF5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EA9DE7B-A5C5-0C51-C063-BB54F5C7FC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FEC343-9D1F-603E-D89C-1C6AC9DD50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9F8577-F857-DAEB-3493-3864A9A7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2678B6-DC91-E3EF-301B-5C2205D5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DE5281-68C1-AC76-EED9-525B5B8D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53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2C04B3-815A-1718-CD45-DB59C384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611598-F837-8067-34E4-63265EECD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EBC5E3-FE4D-E0CA-6D41-93A91EA27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D526B-C327-6547-BB82-25D15F19C7F3}" type="datetimeFigureOut">
              <a:rPr lang="es-ES" smtClean="0"/>
              <a:t>11/05/2024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8DC540-5DE4-B6DF-1721-88A7C65F6E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A28A79-8886-D40F-82D8-222E5A6CA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CFE3B-3839-C340-B0C1-078C342846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8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3CF7FA-7D05-DFDD-B4E2-23F524A900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32F69B56-013C-050E-3884-82140E8573AB}"/>
              </a:ext>
            </a:extLst>
          </p:cNvPr>
          <p:cNvSpPr txBox="1"/>
          <p:nvPr/>
        </p:nvSpPr>
        <p:spPr>
          <a:xfrm>
            <a:off x="4240102" y="3237929"/>
            <a:ext cx="5226943" cy="125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3200" dirty="0" err="1">
                <a:solidFill>
                  <a:schemeClr val="bg1"/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First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 and </a:t>
            </a:r>
            <a:r>
              <a:rPr lang="es-ES" sz="3200" dirty="0" err="1">
                <a:solidFill>
                  <a:schemeClr val="bg1"/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last</a:t>
            </a:r>
            <a:r>
              <a:rPr lang="es-ES" sz="3200" dirty="0">
                <a:solidFill>
                  <a:schemeClr val="bg1"/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 </a:t>
            </a:r>
            <a:r>
              <a:rPr lang="es-ES" sz="3200" dirty="0" err="1">
                <a:solidFill>
                  <a:schemeClr val="bg1"/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name</a:t>
            </a:r>
            <a:endParaRPr lang="es-ES" sz="3200" dirty="0">
              <a:solidFill>
                <a:schemeClr val="bg1"/>
              </a:solidFill>
              <a:latin typeface="Arial" panose="020B0604020202020204" pitchFamily="34" charset="0"/>
              <a:ea typeface="Work Sans Regular"/>
              <a:cs typeface="Arial" panose="020B0604020202020204" pitchFamily="34" charset="0"/>
              <a:sym typeface="Work Sans SemiBold"/>
            </a:endParaRPr>
          </a:p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</a:p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E064717-0140-6A8E-1E4B-FF4813212172}"/>
              </a:ext>
            </a:extLst>
          </p:cNvPr>
          <p:cNvSpPr txBox="1"/>
          <p:nvPr/>
        </p:nvSpPr>
        <p:spPr>
          <a:xfrm>
            <a:off x="4202523" y="4489554"/>
            <a:ext cx="62368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0">
              <a:spcBef>
                <a:spcPts val="1300"/>
              </a:spcBef>
              <a:defRPr sz="15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pP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E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endParaRPr lang="es-E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4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B304-6B3B-A1B4-338D-0DFEDE07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A4FE3F28-828F-32D2-ECC3-5E6294B223B6}"/>
              </a:ext>
            </a:extLst>
          </p:cNvPr>
          <p:cNvSpPr txBox="1"/>
          <p:nvPr/>
        </p:nvSpPr>
        <p:spPr>
          <a:xfrm>
            <a:off x="3191084" y="4200769"/>
            <a:ext cx="5226943" cy="125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First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 and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last</a:t>
            </a:r>
            <a:r>
              <a:rPr lang="es-ES" sz="3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 </a:t>
            </a: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name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Work Sans Regular"/>
              <a:cs typeface="Arial" panose="020B0604020202020204" pitchFamily="34" charset="0"/>
              <a:sym typeface="Work Sans SemiBold"/>
            </a:endParaRPr>
          </a:p>
          <a:p>
            <a:pPr algn="ctr"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</a:p>
          <a:p>
            <a:pPr algn="ctr" defTabSz="457180">
              <a:spcBef>
                <a:spcPts val="200"/>
              </a:spcBef>
              <a:defRPr sz="15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2B3129E-5264-B2E3-A162-15146D4E747D}"/>
              </a:ext>
            </a:extLst>
          </p:cNvPr>
          <p:cNvSpPr txBox="1"/>
          <p:nvPr/>
        </p:nvSpPr>
        <p:spPr>
          <a:xfrm>
            <a:off x="2686107" y="1760920"/>
            <a:ext cx="62368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0">
              <a:spcBef>
                <a:spcPts val="1300"/>
              </a:spcBef>
              <a:defRPr sz="1500">
                <a:solidFill>
                  <a:srgbClr val="FFFFFF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pPr>
            <a:r>
              <a:rPr lang="es-E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s-ES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1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09B304-6B3B-A1B4-338D-0DFEDE071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4">
            <a:extLst>
              <a:ext uri="{FF2B5EF4-FFF2-40B4-BE49-F238E27FC236}">
                <a16:creationId xmlns:a16="http://schemas.microsoft.com/office/drawing/2014/main" id="{A4FE3F28-828F-32D2-ECC3-5E6294B223B6}"/>
              </a:ext>
            </a:extLst>
          </p:cNvPr>
          <p:cNvSpPr txBox="1"/>
          <p:nvPr/>
        </p:nvSpPr>
        <p:spPr>
          <a:xfrm>
            <a:off x="869057" y="1466810"/>
            <a:ext cx="10392992" cy="12516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3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Title</a:t>
            </a:r>
            <a:endParaRPr lang="es-E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Work Sans Regular"/>
              <a:cs typeface="Arial" panose="020B0604020202020204" pitchFamily="34" charset="0"/>
              <a:sym typeface="Work Sans SemiBold"/>
            </a:endParaRPr>
          </a:p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endParaRPr lang="es-ES" sz="2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Work Sans Regular"/>
              <a:cs typeface="Arial" panose="020B0604020202020204" pitchFamily="34" charset="0"/>
              <a:sym typeface="Work Sans SemiBold"/>
            </a:endParaRPr>
          </a:p>
          <a:p>
            <a:pPr defTabSz="457180">
              <a:spcBef>
                <a:spcPts val="200"/>
              </a:spcBef>
              <a:defRPr sz="2000">
                <a:solidFill>
                  <a:srgbClr val="FFFFFF"/>
                </a:solidFill>
                <a:latin typeface="Work Sans SemiBold"/>
                <a:ea typeface="Work Sans SemiBold"/>
                <a:cs typeface="Work Sans SemiBold"/>
                <a:sym typeface="Work Sans SemiBold"/>
              </a:defRPr>
            </a:pPr>
            <a:r>
              <a:rPr lang="es-ES" sz="2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Work Sans Regular"/>
                <a:cs typeface="Arial" panose="020B0604020202020204" pitchFamily="34" charset="0"/>
                <a:sym typeface="Work Sans SemiBold"/>
              </a:rPr>
              <a:t>Text</a:t>
            </a:r>
            <a:endParaRPr lang="es-E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Work Sans Regular"/>
              <a:cs typeface="Arial" panose="020B0604020202020204" pitchFamily="34" charset="0"/>
              <a:sym typeface="Work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87015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96A023-9FD7-41FE-3B1B-78F711F212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0816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17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 Torres | Gruporic</dc:creator>
  <cp:lastModifiedBy>Victor de Pablo | Gruporic</cp:lastModifiedBy>
  <cp:revision>17</cp:revision>
  <dcterms:created xsi:type="dcterms:W3CDTF">2024-01-18T10:18:55Z</dcterms:created>
  <dcterms:modified xsi:type="dcterms:W3CDTF">2024-05-11T09:44:22Z</dcterms:modified>
</cp:coreProperties>
</file>